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7"/>
  </p:notesMasterIdLst>
  <p:sldIdLst>
    <p:sldId id="256" r:id="rId2"/>
    <p:sldId id="266" r:id="rId3"/>
    <p:sldId id="265" r:id="rId4"/>
    <p:sldId id="268" r:id="rId5"/>
    <p:sldId id="257" r:id="rId6"/>
    <p:sldId id="267" r:id="rId7"/>
    <p:sldId id="277" r:id="rId8"/>
    <p:sldId id="270" r:id="rId9"/>
    <p:sldId id="276" r:id="rId10"/>
    <p:sldId id="269" r:id="rId11"/>
    <p:sldId id="275" r:id="rId12"/>
    <p:sldId id="271" r:id="rId13"/>
    <p:sldId id="272" r:id="rId14"/>
    <p:sldId id="274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D"/>
    <a:srgbClr val="FEFEFE"/>
    <a:srgbClr val="FDFDFF"/>
    <a:srgbClr val="DBF4CA"/>
    <a:srgbClr val="FAF1D2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78335-460E-44B0-9FD8-A2D0F93794A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F0948-09A0-4D86-A1B2-790A2CDE6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1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0948-09A0-4D86-A1B2-790A2CDE61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5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F0948-09A0-4D86-A1B2-790A2CDE61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8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9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2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10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0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86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9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9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1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7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4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2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9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4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9DAC-57B3-402E-974F-D73B4008BD9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EFCF15-E0A8-4C53-8F84-71A6146A8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3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" y="1411207"/>
            <a:ext cx="7990775" cy="5217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18" y="443345"/>
            <a:ext cx="7772400" cy="8431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Заполярья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Блок-схема: узел 66"/>
          <p:cNvSpPr/>
          <p:nvPr/>
        </p:nvSpPr>
        <p:spPr>
          <a:xfrm>
            <a:off x="3267161" y="376644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1158499" y="338535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2046664" y="462741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>
            <a:off x="3023236" y="373864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>
            <a:off x="3778135" y="384298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>
            <a:off x="4160172" y="184577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>
            <a:off x="2713065" y="246195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>
            <a:off x="4460820" y="182672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>
            <a:off x="1824297" y="376497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>
            <a:off x="2388177" y="392360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>
            <a:off x="2205990" y="438427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1474472" y="4581697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>
            <a:off x="1566427" y="298669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>
            <a:off x="1000646" y="418684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>
            <a:off x="729702" y="378696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узел 82"/>
          <p:cNvSpPr/>
          <p:nvPr/>
        </p:nvSpPr>
        <p:spPr>
          <a:xfrm>
            <a:off x="783992" y="310298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узел 83"/>
          <p:cNvSpPr/>
          <p:nvPr/>
        </p:nvSpPr>
        <p:spPr>
          <a:xfrm>
            <a:off x="3306560" y="18197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Блок-схема: узел 84"/>
          <p:cNvSpPr/>
          <p:nvPr/>
        </p:nvSpPr>
        <p:spPr>
          <a:xfrm>
            <a:off x="4160173" y="223993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узел 85"/>
          <p:cNvSpPr/>
          <p:nvPr/>
        </p:nvSpPr>
        <p:spPr>
          <a:xfrm>
            <a:off x="3045923" y="181286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узел 86"/>
          <p:cNvSpPr/>
          <p:nvPr/>
        </p:nvSpPr>
        <p:spPr>
          <a:xfrm>
            <a:off x="2021031" y="330014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узел 87"/>
          <p:cNvSpPr/>
          <p:nvPr/>
        </p:nvSpPr>
        <p:spPr>
          <a:xfrm>
            <a:off x="3835284" y="225136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узел 88"/>
          <p:cNvSpPr/>
          <p:nvPr/>
        </p:nvSpPr>
        <p:spPr>
          <a:xfrm>
            <a:off x="4014008" y="256767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лок-схема: узел 89"/>
          <p:cNvSpPr/>
          <p:nvPr/>
        </p:nvSpPr>
        <p:spPr>
          <a:xfrm>
            <a:off x="4453892" y="317061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Блок-схема: узел 90"/>
          <p:cNvSpPr/>
          <p:nvPr/>
        </p:nvSpPr>
        <p:spPr>
          <a:xfrm>
            <a:off x="1644881" y="254577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Блок-схема: узел 91"/>
          <p:cNvSpPr/>
          <p:nvPr/>
        </p:nvSpPr>
        <p:spPr>
          <a:xfrm>
            <a:off x="5509434" y="189435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Блок-схема: узел 92"/>
          <p:cNvSpPr/>
          <p:nvPr/>
        </p:nvSpPr>
        <p:spPr>
          <a:xfrm>
            <a:off x="4826231" y="317061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Блок-схема: узел 93"/>
          <p:cNvSpPr/>
          <p:nvPr/>
        </p:nvSpPr>
        <p:spPr>
          <a:xfrm>
            <a:off x="2540187" y="329919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Блок-схема: узел 94"/>
          <p:cNvSpPr/>
          <p:nvPr/>
        </p:nvSpPr>
        <p:spPr>
          <a:xfrm>
            <a:off x="3164594" y="2887717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Блок-схема: узел 95"/>
          <p:cNvSpPr/>
          <p:nvPr/>
        </p:nvSpPr>
        <p:spPr>
          <a:xfrm>
            <a:off x="5136225" y="251459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Блок-схема: узел 96"/>
          <p:cNvSpPr/>
          <p:nvPr/>
        </p:nvSpPr>
        <p:spPr>
          <a:xfrm>
            <a:off x="5306809" y="394880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Блок-схема: узел 97"/>
          <p:cNvSpPr/>
          <p:nvPr/>
        </p:nvSpPr>
        <p:spPr>
          <a:xfrm>
            <a:off x="6582295" y="379866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/>
          <p:cNvSpPr/>
          <p:nvPr/>
        </p:nvSpPr>
        <p:spPr>
          <a:xfrm>
            <a:off x="6445437" y="246195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/>
          <p:cNvSpPr/>
          <p:nvPr/>
        </p:nvSpPr>
        <p:spPr>
          <a:xfrm>
            <a:off x="5321876" y="250074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узел 100"/>
          <p:cNvSpPr/>
          <p:nvPr/>
        </p:nvSpPr>
        <p:spPr>
          <a:xfrm>
            <a:off x="5127567" y="395079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Блок-схема: узел 102"/>
          <p:cNvSpPr/>
          <p:nvPr/>
        </p:nvSpPr>
        <p:spPr>
          <a:xfrm>
            <a:off x="4327812" y="43842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Блок-схема: узел 103"/>
          <p:cNvSpPr/>
          <p:nvPr/>
        </p:nvSpPr>
        <p:spPr>
          <a:xfrm>
            <a:off x="6071582" y="461841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лок-схема: узел 104"/>
          <p:cNvSpPr/>
          <p:nvPr/>
        </p:nvSpPr>
        <p:spPr>
          <a:xfrm>
            <a:off x="3339809" y="442998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лок-схема: узел 105"/>
          <p:cNvSpPr/>
          <p:nvPr/>
        </p:nvSpPr>
        <p:spPr>
          <a:xfrm>
            <a:off x="5715869" y="294465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узел 106"/>
          <p:cNvSpPr/>
          <p:nvPr/>
        </p:nvSpPr>
        <p:spPr>
          <a:xfrm>
            <a:off x="3788113" y="4873947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5962650" y="357793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лок-схема: узел 108"/>
          <p:cNvSpPr/>
          <p:nvPr/>
        </p:nvSpPr>
        <p:spPr>
          <a:xfrm>
            <a:off x="4809436" y="395339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Блок-схема: узел 109"/>
          <p:cNvSpPr/>
          <p:nvPr/>
        </p:nvSpPr>
        <p:spPr>
          <a:xfrm>
            <a:off x="2228849" y="520263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Блок-схема: узел 110"/>
          <p:cNvSpPr/>
          <p:nvPr/>
        </p:nvSpPr>
        <p:spPr>
          <a:xfrm>
            <a:off x="6839302" y="314585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Блок-схема: узел 111"/>
          <p:cNvSpPr/>
          <p:nvPr/>
        </p:nvSpPr>
        <p:spPr>
          <a:xfrm>
            <a:off x="4951441" y="493584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Блок-схема: узел 112"/>
          <p:cNvSpPr/>
          <p:nvPr/>
        </p:nvSpPr>
        <p:spPr>
          <a:xfrm>
            <a:off x="3221442" y="489705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Блок-схема: узел 113"/>
          <p:cNvSpPr/>
          <p:nvPr/>
        </p:nvSpPr>
        <p:spPr>
          <a:xfrm>
            <a:off x="4370071" y="357468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Блок-схема: узел 114"/>
          <p:cNvSpPr/>
          <p:nvPr/>
        </p:nvSpPr>
        <p:spPr>
          <a:xfrm>
            <a:off x="5528485" y="504937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Блок-схема: узел 115"/>
          <p:cNvSpPr/>
          <p:nvPr/>
        </p:nvSpPr>
        <p:spPr>
          <a:xfrm>
            <a:off x="4114453" y="515242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Блок-схема: узел 116"/>
          <p:cNvSpPr/>
          <p:nvPr/>
        </p:nvSpPr>
        <p:spPr>
          <a:xfrm>
            <a:off x="4951440" y="154417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Блок-схема: узел 117"/>
          <p:cNvSpPr/>
          <p:nvPr/>
        </p:nvSpPr>
        <p:spPr>
          <a:xfrm>
            <a:off x="6790639" y="45681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3172414" y="1516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245008" y="35184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565984" y="35777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606202" y="20552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126440" y="20926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013614" y="15469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355427" y="15472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783247" y="29987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213618" y="29675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585446" y="394712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943400" y="3923270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774803" y="224647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138212" y="22321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208388" y="389818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496339" y="353908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008369" y="455058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855877" y="46147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794304" y="321301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815339" y="370306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819461" y="148938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835284" y="51265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336639" y="299879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753726" y="490470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352528" y="50056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033981" y="486401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2021214" y="51687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806729" y="418125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130098" y="433849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582295" y="453609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5787796" y="329670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6641588" y="285591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521504" y="265409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247723" y="215142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329668" y="160607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755072" y="12660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3833832" y="25405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157030" y="414923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2004480" y="41089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291895" y="42926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19735" y="35184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567026" y="280287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357772" y="270305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510665" y="215427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442621" y="22346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634141" y="348137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980697" y="25965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833793" y="29866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177650" y="363448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595721" y="457597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4014711" y="336037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2069524" y="4627417"/>
            <a:ext cx="4017817" cy="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182832" y="3422071"/>
            <a:ext cx="886691" cy="1205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75905" y="3408217"/>
            <a:ext cx="1881620" cy="356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053195" y="1835726"/>
            <a:ext cx="8660" cy="19292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075709" y="1833127"/>
            <a:ext cx="261504" cy="25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295650" y="1828800"/>
            <a:ext cx="34637" cy="19777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95650" y="3806533"/>
            <a:ext cx="511752" cy="623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805671" y="2258292"/>
            <a:ext cx="37234" cy="1610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842904" y="2258291"/>
            <a:ext cx="3325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75413" y="1842655"/>
            <a:ext cx="0" cy="415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75412" y="1835726"/>
            <a:ext cx="304801" cy="13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469824" y="1835726"/>
            <a:ext cx="13856" cy="13577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480214" y="3186545"/>
            <a:ext cx="360218" cy="13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835237" y="3200400"/>
            <a:ext cx="13854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835237" y="3969328"/>
            <a:ext cx="323849" cy="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159086" y="2507672"/>
            <a:ext cx="0" cy="14685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59086" y="2507672"/>
            <a:ext cx="18010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320144" y="2507672"/>
            <a:ext cx="19051" cy="14685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311486" y="3823855"/>
            <a:ext cx="1302328" cy="1454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087341" y="3823855"/>
            <a:ext cx="526473" cy="8174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Блок-схема: узел 66"/>
          <p:cNvSpPr/>
          <p:nvPr/>
        </p:nvSpPr>
        <p:spPr>
          <a:xfrm>
            <a:off x="3267161" y="376644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1158499" y="338535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2046664" y="462741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>
            <a:off x="3023236" y="373864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>
            <a:off x="3778135" y="384298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>
            <a:off x="4160172" y="184577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>
            <a:off x="2713065" y="246195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>
            <a:off x="4460820" y="182672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>
            <a:off x="1824297" y="376497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>
            <a:off x="2388177" y="392360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>
            <a:off x="2205990" y="438427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1474472" y="4581697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>
            <a:off x="1566427" y="298669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>
            <a:off x="1000646" y="418684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>
            <a:off x="729702" y="378696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узел 82"/>
          <p:cNvSpPr/>
          <p:nvPr/>
        </p:nvSpPr>
        <p:spPr>
          <a:xfrm>
            <a:off x="783992" y="310298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узел 83"/>
          <p:cNvSpPr/>
          <p:nvPr/>
        </p:nvSpPr>
        <p:spPr>
          <a:xfrm>
            <a:off x="3306560" y="181979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Блок-схема: узел 84"/>
          <p:cNvSpPr/>
          <p:nvPr/>
        </p:nvSpPr>
        <p:spPr>
          <a:xfrm>
            <a:off x="4160173" y="223993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узел 85"/>
          <p:cNvSpPr/>
          <p:nvPr/>
        </p:nvSpPr>
        <p:spPr>
          <a:xfrm>
            <a:off x="3045923" y="181286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узел 86"/>
          <p:cNvSpPr/>
          <p:nvPr/>
        </p:nvSpPr>
        <p:spPr>
          <a:xfrm>
            <a:off x="2021031" y="330014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узел 87"/>
          <p:cNvSpPr/>
          <p:nvPr/>
        </p:nvSpPr>
        <p:spPr>
          <a:xfrm>
            <a:off x="3835284" y="225136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узел 88"/>
          <p:cNvSpPr/>
          <p:nvPr/>
        </p:nvSpPr>
        <p:spPr>
          <a:xfrm>
            <a:off x="4014008" y="256767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лок-схема: узел 89"/>
          <p:cNvSpPr/>
          <p:nvPr/>
        </p:nvSpPr>
        <p:spPr>
          <a:xfrm>
            <a:off x="4453892" y="317061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Блок-схема: узел 90"/>
          <p:cNvSpPr/>
          <p:nvPr/>
        </p:nvSpPr>
        <p:spPr>
          <a:xfrm>
            <a:off x="1644881" y="254577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Блок-схема: узел 91"/>
          <p:cNvSpPr/>
          <p:nvPr/>
        </p:nvSpPr>
        <p:spPr>
          <a:xfrm>
            <a:off x="5509434" y="189435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Блок-схема: узел 92"/>
          <p:cNvSpPr/>
          <p:nvPr/>
        </p:nvSpPr>
        <p:spPr>
          <a:xfrm>
            <a:off x="4826231" y="317061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Блок-схема: узел 93"/>
          <p:cNvSpPr/>
          <p:nvPr/>
        </p:nvSpPr>
        <p:spPr>
          <a:xfrm>
            <a:off x="2540187" y="329919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Блок-схема: узел 94"/>
          <p:cNvSpPr/>
          <p:nvPr/>
        </p:nvSpPr>
        <p:spPr>
          <a:xfrm>
            <a:off x="3164594" y="2887717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Блок-схема: узел 95"/>
          <p:cNvSpPr/>
          <p:nvPr/>
        </p:nvSpPr>
        <p:spPr>
          <a:xfrm>
            <a:off x="5136225" y="251459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Блок-схема: узел 96"/>
          <p:cNvSpPr/>
          <p:nvPr/>
        </p:nvSpPr>
        <p:spPr>
          <a:xfrm>
            <a:off x="5306809" y="394880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Блок-схема: узел 97"/>
          <p:cNvSpPr/>
          <p:nvPr/>
        </p:nvSpPr>
        <p:spPr>
          <a:xfrm>
            <a:off x="6582295" y="379866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/>
          <p:cNvSpPr/>
          <p:nvPr/>
        </p:nvSpPr>
        <p:spPr>
          <a:xfrm>
            <a:off x="6445437" y="246195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/>
          <p:cNvSpPr/>
          <p:nvPr/>
        </p:nvSpPr>
        <p:spPr>
          <a:xfrm>
            <a:off x="5321876" y="250074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узел 100"/>
          <p:cNvSpPr/>
          <p:nvPr/>
        </p:nvSpPr>
        <p:spPr>
          <a:xfrm>
            <a:off x="5127567" y="395079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Блок-схема: узел 102"/>
          <p:cNvSpPr/>
          <p:nvPr/>
        </p:nvSpPr>
        <p:spPr>
          <a:xfrm>
            <a:off x="4327812" y="438426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Блок-схема: узел 103"/>
          <p:cNvSpPr/>
          <p:nvPr/>
        </p:nvSpPr>
        <p:spPr>
          <a:xfrm>
            <a:off x="6071582" y="461841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лок-схема: узел 104"/>
          <p:cNvSpPr/>
          <p:nvPr/>
        </p:nvSpPr>
        <p:spPr>
          <a:xfrm>
            <a:off x="3339809" y="442998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лок-схема: узел 105"/>
          <p:cNvSpPr/>
          <p:nvPr/>
        </p:nvSpPr>
        <p:spPr>
          <a:xfrm>
            <a:off x="5715869" y="294465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узел 106"/>
          <p:cNvSpPr/>
          <p:nvPr/>
        </p:nvSpPr>
        <p:spPr>
          <a:xfrm>
            <a:off x="3788113" y="4873947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5962650" y="357793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лок-схема: узел 108"/>
          <p:cNvSpPr/>
          <p:nvPr/>
        </p:nvSpPr>
        <p:spPr>
          <a:xfrm>
            <a:off x="4809436" y="395339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Блок-схема: узел 109"/>
          <p:cNvSpPr/>
          <p:nvPr/>
        </p:nvSpPr>
        <p:spPr>
          <a:xfrm>
            <a:off x="2228849" y="520263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Блок-схема: узел 110"/>
          <p:cNvSpPr/>
          <p:nvPr/>
        </p:nvSpPr>
        <p:spPr>
          <a:xfrm>
            <a:off x="6839302" y="314585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Блок-схема: узел 111"/>
          <p:cNvSpPr/>
          <p:nvPr/>
        </p:nvSpPr>
        <p:spPr>
          <a:xfrm>
            <a:off x="4951441" y="493584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Блок-схема: узел 112"/>
          <p:cNvSpPr/>
          <p:nvPr/>
        </p:nvSpPr>
        <p:spPr>
          <a:xfrm>
            <a:off x="3221442" y="489705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Блок-схема: узел 113"/>
          <p:cNvSpPr/>
          <p:nvPr/>
        </p:nvSpPr>
        <p:spPr>
          <a:xfrm>
            <a:off x="4370071" y="357468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Блок-схема: узел 114"/>
          <p:cNvSpPr/>
          <p:nvPr/>
        </p:nvSpPr>
        <p:spPr>
          <a:xfrm>
            <a:off x="5528485" y="504937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Блок-схема: узел 115"/>
          <p:cNvSpPr/>
          <p:nvPr/>
        </p:nvSpPr>
        <p:spPr>
          <a:xfrm>
            <a:off x="4114453" y="515242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Блок-схема: узел 116"/>
          <p:cNvSpPr/>
          <p:nvPr/>
        </p:nvSpPr>
        <p:spPr>
          <a:xfrm>
            <a:off x="4951440" y="154417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Блок-схема: узел 117"/>
          <p:cNvSpPr/>
          <p:nvPr/>
        </p:nvSpPr>
        <p:spPr>
          <a:xfrm>
            <a:off x="6790639" y="45681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3171860" y="14877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245008" y="35184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565984" y="35777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606202" y="20552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126440" y="20926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006998" y="154756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355427" y="15472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783247" y="29987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213618" y="29675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585446" y="394712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943400" y="3923270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774803" y="224647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143235" y="220585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208388" y="389818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496339" y="353908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008369" y="455058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855877" y="46147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794304" y="321301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815339" y="370306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819461" y="148938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835284" y="51265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336639" y="299879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753726" y="490470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352528" y="50056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033981" y="486401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2021214" y="51687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806729" y="418125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130098" y="433849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582295" y="453609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5787796" y="329670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6641588" y="285591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521504" y="265409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247723" y="215142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329668" y="160607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755072" y="12660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3833832" y="25405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157030" y="414923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2004480" y="41089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291895" y="42926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19735" y="35184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567026" y="280287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357772" y="270305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510665" y="215427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442621" y="22346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634141" y="348137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980697" y="25965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833793" y="29866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177650" y="363448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595721" y="457597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4014711" y="336037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17" y="1206468"/>
            <a:ext cx="3530058" cy="429898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714875" y="5295900"/>
            <a:ext cx="857250" cy="333375"/>
          </a:xfrm>
          <a:prstGeom prst="roundRect">
            <a:avLst/>
          </a:prstGeom>
          <a:solidFill>
            <a:srgbClr val="FD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19375" y="5305425"/>
            <a:ext cx="514350" cy="285750"/>
          </a:xfrm>
          <a:prstGeom prst="round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750" y="3024874"/>
            <a:ext cx="5205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892151…..</a:t>
            </a:r>
            <a:endParaRPr lang="ru-RU" sz="8000" b="1" dirty="0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1" y="2347144"/>
            <a:ext cx="963576" cy="1862914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646883" y="1693551"/>
            <a:ext cx="16113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1996" y="444949"/>
            <a:ext cx="269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892151…..</a:t>
            </a:r>
            <a:endParaRPr lang="ru-RU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5051208" y="1631845"/>
            <a:ext cx="986972" cy="1175657"/>
            <a:chOff x="5626965" y="3149598"/>
            <a:chExt cx="986972" cy="117565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626965" y="3149598"/>
              <a:ext cx="986972" cy="11756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871023" y="3376226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369878" y="3693976"/>
              <a:ext cx="2149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369878" y="3830410"/>
              <a:ext cx="2149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2498071" y="1841093"/>
            <a:ext cx="986972" cy="11756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71264" y="2044200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98071" y="2505960"/>
            <a:ext cx="2149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98071" y="2372610"/>
            <a:ext cx="2149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384873" y="2291490"/>
            <a:ext cx="100170" cy="291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601102" y="5120152"/>
            <a:ext cx="1218599" cy="1175657"/>
            <a:chOff x="4614572" y="5120152"/>
            <a:chExt cx="1218599" cy="117565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614572" y="5120152"/>
              <a:ext cx="986972" cy="1175657"/>
              <a:chOff x="4602141" y="5120152"/>
              <a:chExt cx="986972" cy="117565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602141" y="5120152"/>
                <a:ext cx="986972" cy="11756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843514" y="5323259"/>
                <a:ext cx="4988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602144" y="5562143"/>
                <a:ext cx="100170" cy="29167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Сердце 28"/>
            <p:cNvSpPr/>
            <p:nvPr/>
          </p:nvSpPr>
          <p:spPr>
            <a:xfrm>
              <a:off x="5426579" y="5548801"/>
              <a:ext cx="314325" cy="342540"/>
            </a:xfrm>
            <a:prstGeom prst="hear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601544" y="5406426"/>
              <a:ext cx="231627" cy="627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06466" y="2881615"/>
            <a:ext cx="986972" cy="11756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64952" y="31155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Улыбающееся лицо 33"/>
          <p:cNvSpPr/>
          <p:nvPr/>
        </p:nvSpPr>
        <p:spPr>
          <a:xfrm>
            <a:off x="869730" y="3320943"/>
            <a:ext cx="273193" cy="296999"/>
          </a:xfrm>
          <a:prstGeom prst="smileyFac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31102" y="3247882"/>
            <a:ext cx="165731" cy="40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49733" y="2972406"/>
            <a:ext cx="986972" cy="11756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08219" y="320629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ердце 29"/>
          <p:cNvSpPr/>
          <p:nvPr/>
        </p:nvSpPr>
        <p:spPr>
          <a:xfrm>
            <a:off x="3680322" y="3455820"/>
            <a:ext cx="314325" cy="342540"/>
          </a:xfrm>
          <a:prstGeom prst="hear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924" y="3350685"/>
            <a:ext cx="265560" cy="625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4703306" y="3460016"/>
            <a:ext cx="273193" cy="296999"/>
          </a:xfrm>
          <a:prstGeom prst="smileyFac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48954" y="3317505"/>
            <a:ext cx="193891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2621789" y="5111748"/>
            <a:ext cx="986972" cy="1175657"/>
            <a:chOff x="5626965" y="3149598"/>
            <a:chExt cx="986972" cy="117565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626965" y="3149598"/>
              <a:ext cx="986972" cy="11756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71023" y="3376226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6369878" y="3693976"/>
              <a:ext cx="2149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6369878" y="3830410"/>
              <a:ext cx="2149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3608761" y="5111748"/>
            <a:ext cx="992341" cy="1175657"/>
            <a:chOff x="3608761" y="5111748"/>
            <a:chExt cx="992341" cy="117565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614130" y="5111748"/>
              <a:ext cx="986972" cy="11756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887323" y="5314855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608761" y="5792560"/>
              <a:ext cx="2149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625022" y="5656126"/>
              <a:ext cx="2149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4500932" y="5562145"/>
              <a:ext cx="100170" cy="291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4" t="5839" r="53922" b="82940"/>
          <a:stretch/>
        </p:blipFill>
        <p:spPr>
          <a:xfrm>
            <a:off x="6663807" y="5091114"/>
            <a:ext cx="1013344" cy="1200150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5575861" y="5113028"/>
            <a:ext cx="1087946" cy="1204912"/>
            <a:chOff x="5590152" y="5110163"/>
            <a:chExt cx="1087946" cy="1204912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4" t="7002" r="73130" b="82644"/>
            <a:stretch/>
          </p:blipFill>
          <p:spPr>
            <a:xfrm>
              <a:off x="5590152" y="5110163"/>
              <a:ext cx="1087946" cy="1204912"/>
            </a:xfrm>
            <a:prstGeom prst="rect">
              <a:avLst/>
            </a:prstGeom>
          </p:spPr>
        </p:pic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5601544" y="5110163"/>
              <a:ext cx="1076554" cy="9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768601" y="5376410"/>
            <a:ext cx="1896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892151</a:t>
            </a:r>
            <a:endParaRPr lang="ru-RU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938007" y="3183170"/>
            <a:ext cx="986972" cy="11756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179380" y="338627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938010" y="3625161"/>
            <a:ext cx="100170" cy="291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ердце 86"/>
          <p:cNvSpPr/>
          <p:nvPr/>
        </p:nvSpPr>
        <p:spPr>
          <a:xfrm>
            <a:off x="6762445" y="3611819"/>
            <a:ext cx="314325" cy="342540"/>
          </a:xfrm>
          <a:prstGeom prst="hear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6937410" y="3469444"/>
            <a:ext cx="231627" cy="62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7" y="264618"/>
            <a:ext cx="963576" cy="18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7" y="797635"/>
            <a:ext cx="2978729" cy="81741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1473" y="1407737"/>
            <a:ext cx="4187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4000" b="1" i="1" dirty="0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54" y="2115623"/>
            <a:ext cx="4876800" cy="45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r="17879"/>
          <a:stretch/>
        </p:blipFill>
        <p:spPr>
          <a:xfrm>
            <a:off x="498099" y="483176"/>
            <a:ext cx="6460114" cy="5779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/>
          <a:stretch/>
        </p:blipFill>
        <p:spPr>
          <a:xfrm>
            <a:off x="5675824" y="3837710"/>
            <a:ext cx="3228847" cy="28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571691" y="1976577"/>
          <a:ext cx="3810000" cy="61190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8326310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17010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814710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721684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29137797"/>
                    </a:ext>
                  </a:extLst>
                </a:gridCol>
              </a:tblGrid>
              <a:tr h="611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52115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75256"/>
              </p:ext>
            </p:extLst>
          </p:nvPr>
        </p:nvGraphicFramePr>
        <p:xfrm>
          <a:off x="4330034" y="3207704"/>
          <a:ext cx="4613562" cy="6119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68927">
                  <a:extLst>
                    <a:ext uri="{9D8B030D-6E8A-4147-A177-3AD203B41FA5}">
                      <a16:colId xmlns:a16="http://schemas.microsoft.com/office/drawing/2014/main" val="2230385326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2485786891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1862470751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1124510073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2068510598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1010222636"/>
                    </a:ext>
                  </a:extLst>
                </a:gridCol>
              </a:tblGrid>
              <a:tr h="611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47667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97856"/>
              </p:ext>
            </p:extLst>
          </p:nvPr>
        </p:nvGraphicFramePr>
        <p:xfrm>
          <a:off x="572626" y="3802966"/>
          <a:ext cx="5255441" cy="6119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527024907"/>
                    </a:ext>
                  </a:extLst>
                </a:gridCol>
                <a:gridCol w="638628">
                  <a:extLst>
                    <a:ext uri="{9D8B030D-6E8A-4147-A177-3AD203B41FA5}">
                      <a16:colId xmlns:a16="http://schemas.microsoft.com/office/drawing/2014/main" val="1424407331"/>
                    </a:ext>
                  </a:extLst>
                </a:gridCol>
                <a:gridCol w="638629">
                  <a:extLst>
                    <a:ext uri="{9D8B030D-6E8A-4147-A177-3AD203B41FA5}">
                      <a16:colId xmlns:a16="http://schemas.microsoft.com/office/drawing/2014/main" val="271535914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72228342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32235910"/>
                    </a:ext>
                  </a:extLst>
                </a:gridCol>
                <a:gridCol w="600738">
                  <a:extLst>
                    <a:ext uri="{9D8B030D-6E8A-4147-A177-3AD203B41FA5}">
                      <a16:colId xmlns:a16="http://schemas.microsoft.com/office/drawing/2014/main" val="586743586"/>
                    </a:ext>
                  </a:extLst>
                </a:gridCol>
                <a:gridCol w="738037">
                  <a:extLst>
                    <a:ext uri="{9D8B030D-6E8A-4147-A177-3AD203B41FA5}">
                      <a16:colId xmlns:a16="http://schemas.microsoft.com/office/drawing/2014/main" val="1442529664"/>
                    </a:ext>
                  </a:extLst>
                </a:gridCol>
                <a:gridCol w="738037">
                  <a:extLst>
                    <a:ext uri="{9D8B030D-6E8A-4147-A177-3AD203B41FA5}">
                      <a16:colId xmlns:a16="http://schemas.microsoft.com/office/drawing/2014/main" val="3611803796"/>
                    </a:ext>
                  </a:extLst>
                </a:gridCol>
              </a:tblGrid>
              <a:tr h="611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822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06921" y="1281447"/>
            <a:ext cx="622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86647" y="1281447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1921" y="128189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51360" y="1886614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1139" y="1916902"/>
            <a:ext cx="545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6148" y="1932037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87235" y="1932037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7480" y="1939793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76634" y="1305381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64219" y="3160561"/>
            <a:ext cx="550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27509" y="3174633"/>
            <a:ext cx="50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91747" y="3174633"/>
            <a:ext cx="707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34054" y="3192777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53242" y="3164444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0565" y="375878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51685" y="374630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60596" y="377382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68257" y="3773938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17537" y="377382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46983" y="3791594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08302" y="3773825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56023" y="130070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76634" y="4399812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22757" y="4412292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66072" y="4377579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38286" y="4377579"/>
            <a:ext cx="686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08069" y="436559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59955" y="4385821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20937"/>
              </p:ext>
            </p:extLst>
          </p:nvPr>
        </p:nvGraphicFramePr>
        <p:xfrm>
          <a:off x="2783617" y="2612441"/>
          <a:ext cx="3075708" cy="6119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68927">
                  <a:extLst>
                    <a:ext uri="{9D8B030D-6E8A-4147-A177-3AD203B41FA5}">
                      <a16:colId xmlns:a16="http://schemas.microsoft.com/office/drawing/2014/main" val="2825665405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518869929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610380614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608375774"/>
                    </a:ext>
                  </a:extLst>
                </a:gridCol>
              </a:tblGrid>
              <a:tr h="611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3498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15146"/>
              </p:ext>
            </p:extLst>
          </p:nvPr>
        </p:nvGraphicFramePr>
        <p:xfrm>
          <a:off x="3705233" y="4426314"/>
          <a:ext cx="4476104" cy="6119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31469">
                  <a:extLst>
                    <a:ext uri="{9D8B030D-6E8A-4147-A177-3AD203B41FA5}">
                      <a16:colId xmlns:a16="http://schemas.microsoft.com/office/drawing/2014/main" val="2825665405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518869929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610380614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608375774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2277669849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023367922"/>
                    </a:ext>
                  </a:extLst>
                </a:gridCol>
              </a:tblGrid>
              <a:tr h="611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34986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/>
          </p:nvPr>
        </p:nvGraphicFramePr>
        <p:xfrm>
          <a:off x="4330034" y="1353878"/>
          <a:ext cx="3810000" cy="61190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8326310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17010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814710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721684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29137797"/>
                    </a:ext>
                  </a:extLst>
                </a:gridCol>
              </a:tblGrid>
              <a:tr h="611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52115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341300" y="1365883"/>
          <a:ext cx="765976" cy="36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76">
                  <a:extLst>
                    <a:ext uri="{9D8B030D-6E8A-4147-A177-3AD203B41FA5}">
                      <a16:colId xmlns:a16="http://schemas.microsoft.com/office/drawing/2014/main" val="2724660753"/>
                    </a:ext>
                  </a:extLst>
                </a:gridCol>
              </a:tblGrid>
              <a:tr h="612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559904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453757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778522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9060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562678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0133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3789" y="133354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8273" y="19986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21388" y="26746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22882" y="322313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271" y="38531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11081" y="447559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0413" y="2612441"/>
            <a:ext cx="771858" cy="611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68337" y="2612441"/>
            <a:ext cx="771858" cy="611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641552" y="2619664"/>
            <a:ext cx="740139" cy="6119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928596" y="257667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30688" y="256519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86184" y="2576671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23998" y="2571675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46064" y="2574778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47195" y="2576959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54492" y="3184072"/>
            <a:ext cx="64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52993" y="3763219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40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34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909102"/>
            <a:ext cx="4832812" cy="56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14483"/>
              </p:ext>
            </p:extLst>
          </p:nvPr>
        </p:nvGraphicFramePr>
        <p:xfrm>
          <a:off x="1267617" y="5867035"/>
          <a:ext cx="6095999" cy="629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97746286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39921337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55546944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7274905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8653184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8427966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824929129"/>
                    </a:ext>
                  </a:extLst>
                </a:gridCol>
              </a:tblGrid>
              <a:tr h="629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1206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468582" y="5827633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73932" y="58276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00121" y="581211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6990" y="5827633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93179" y="581211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77076" y="5788231"/>
            <a:ext cx="545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51110" y="582763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/>
          <a:stretch/>
        </p:blipFill>
        <p:spPr>
          <a:xfrm>
            <a:off x="196246" y="311335"/>
            <a:ext cx="2564178" cy="2240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94" y="2280233"/>
            <a:ext cx="2805305" cy="210397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02" y="107627"/>
            <a:ext cx="3140703" cy="20938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1" y="234287"/>
            <a:ext cx="1735223" cy="259958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84" y="3923000"/>
            <a:ext cx="2440384" cy="18302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3" y="2814278"/>
            <a:ext cx="2967955" cy="1978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8" y="3891247"/>
            <a:ext cx="2840693" cy="18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2" y="968617"/>
            <a:ext cx="3571875" cy="4454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7396" y="914834"/>
            <a:ext cx="3614738" cy="45434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61433"/>
              </p:ext>
            </p:extLst>
          </p:nvPr>
        </p:nvGraphicFramePr>
        <p:xfrm>
          <a:off x="2367396" y="5458259"/>
          <a:ext cx="3614740" cy="671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2948">
                  <a:extLst>
                    <a:ext uri="{9D8B030D-6E8A-4147-A177-3AD203B41FA5}">
                      <a16:colId xmlns:a16="http://schemas.microsoft.com/office/drawing/2014/main" val="1582025081"/>
                    </a:ext>
                  </a:extLst>
                </a:gridCol>
                <a:gridCol w="722948">
                  <a:extLst>
                    <a:ext uri="{9D8B030D-6E8A-4147-A177-3AD203B41FA5}">
                      <a16:colId xmlns:a16="http://schemas.microsoft.com/office/drawing/2014/main" val="1287076992"/>
                    </a:ext>
                  </a:extLst>
                </a:gridCol>
                <a:gridCol w="722948">
                  <a:extLst>
                    <a:ext uri="{9D8B030D-6E8A-4147-A177-3AD203B41FA5}">
                      <a16:colId xmlns:a16="http://schemas.microsoft.com/office/drawing/2014/main" val="249539744"/>
                    </a:ext>
                  </a:extLst>
                </a:gridCol>
                <a:gridCol w="722948">
                  <a:extLst>
                    <a:ext uri="{9D8B030D-6E8A-4147-A177-3AD203B41FA5}">
                      <a16:colId xmlns:a16="http://schemas.microsoft.com/office/drawing/2014/main" val="3897400627"/>
                    </a:ext>
                  </a:extLst>
                </a:gridCol>
                <a:gridCol w="722948">
                  <a:extLst>
                    <a:ext uri="{9D8B030D-6E8A-4147-A177-3AD203B41FA5}">
                      <a16:colId xmlns:a16="http://schemas.microsoft.com/office/drawing/2014/main" val="2697952611"/>
                    </a:ext>
                  </a:extLst>
                </a:gridCol>
              </a:tblGrid>
              <a:tr h="671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4610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3081771" y="914834"/>
            <a:ext cx="71438" cy="4543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803289" y="924194"/>
            <a:ext cx="71438" cy="4543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531952" y="897303"/>
            <a:ext cx="71438" cy="4543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257043" y="897302"/>
            <a:ext cx="71438" cy="4543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2756" y="5380909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7141" y="5378516"/>
            <a:ext cx="58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10909" r="66228" b="68888"/>
          <a:stretch/>
        </p:blipFill>
        <p:spPr>
          <a:xfrm flipH="1">
            <a:off x="4603390" y="5541712"/>
            <a:ext cx="538683" cy="5290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2" t="10909" r="38042" b="68687"/>
          <a:stretch/>
        </p:blipFill>
        <p:spPr>
          <a:xfrm flipH="1">
            <a:off x="3967163" y="5541712"/>
            <a:ext cx="429491" cy="529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7" t="11717" r="9855" b="70101"/>
          <a:stretch/>
        </p:blipFill>
        <p:spPr>
          <a:xfrm flipH="1">
            <a:off x="2564768" y="5566424"/>
            <a:ext cx="415637" cy="4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3578"/>
            <a:ext cx="7647709" cy="45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39999" y="413815"/>
          <a:ext cx="5329704" cy="6379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88284">
                  <a:extLst>
                    <a:ext uri="{9D8B030D-6E8A-4147-A177-3AD203B41FA5}">
                      <a16:colId xmlns:a16="http://schemas.microsoft.com/office/drawing/2014/main" val="2545870710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1464677160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3261614110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3980049761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624869005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3586134695"/>
                    </a:ext>
                  </a:extLst>
                </a:gridCol>
              </a:tblGrid>
              <a:tr h="6379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7175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39999" y="1071763"/>
          <a:ext cx="5329704" cy="6019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88284">
                  <a:extLst>
                    <a:ext uri="{9D8B030D-6E8A-4147-A177-3AD203B41FA5}">
                      <a16:colId xmlns:a16="http://schemas.microsoft.com/office/drawing/2014/main" val="2545870710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1464677160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3261614110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3980049761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624869005"/>
                    </a:ext>
                  </a:extLst>
                </a:gridCol>
                <a:gridCol w="888284">
                  <a:extLst>
                    <a:ext uri="{9D8B030D-6E8A-4147-A177-3AD203B41FA5}">
                      <a16:colId xmlns:a16="http://schemas.microsoft.com/office/drawing/2014/main" val="3586134695"/>
                    </a:ext>
                  </a:extLst>
                </a:gridCol>
              </a:tblGrid>
              <a:tr h="6019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7175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368028" y="1907219"/>
          <a:ext cx="1765010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010">
                  <a:extLst>
                    <a:ext uri="{9D8B030D-6E8A-4147-A177-3AD203B41FA5}">
                      <a16:colId xmlns:a16="http://schemas.microsoft.com/office/drawing/2014/main" val="4018353221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95082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1272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412359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9987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94457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90268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08848"/>
              </p:ext>
            </p:extLst>
          </p:nvPr>
        </p:nvGraphicFramePr>
        <p:xfrm>
          <a:off x="3154669" y="1907219"/>
          <a:ext cx="1011383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383">
                  <a:extLst>
                    <a:ext uri="{9D8B030D-6E8A-4147-A177-3AD203B41FA5}">
                      <a16:colId xmlns:a16="http://schemas.microsoft.com/office/drawing/2014/main" val="4018353221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r>
                        <a:rPr lang="ru-RU" dirty="0" smtClean="0"/>
                        <a:t>+4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95082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1272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412359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9987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94457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90268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159723" y="1908525"/>
          <a:ext cx="1011383" cy="39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383">
                  <a:extLst>
                    <a:ext uri="{9D8B030D-6E8A-4147-A177-3AD203B41FA5}">
                      <a16:colId xmlns:a16="http://schemas.microsoft.com/office/drawing/2014/main" val="4018353221"/>
                    </a:ext>
                  </a:extLst>
                </a:gridCol>
              </a:tblGrid>
              <a:tr h="643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950821"/>
                  </a:ext>
                </a:extLst>
              </a:tr>
              <a:tr h="643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12720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412359"/>
                  </a:ext>
                </a:extLst>
              </a:tr>
              <a:tr h="643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999872"/>
                  </a:ext>
                </a:extLst>
              </a:tr>
              <a:tr h="6436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94457"/>
                  </a:ext>
                </a:extLst>
              </a:tr>
              <a:tr h="643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90268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0369" y="95239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9571" y="978090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63712" y="985371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3766" y="976835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36720" y="968877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94068" y="985371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7274" y="1854257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5+2=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36302" y="2503936"/>
            <a:ext cx="1226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8-3=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83457" y="3169076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3+3=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8320" y="3818755"/>
            <a:ext cx="1640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10+4=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52440" y="4477311"/>
            <a:ext cx="1511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10-7=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75917" y="5166947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6+3=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7395" y="37709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09580" y="38279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52723" y="37007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79579" y="380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60988" y="3427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6037" y="35451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35630" y="189478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08762" y="253347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22196" y="320103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3452" y="38285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4424" y="448097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2793" y="51236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57025" y="1901091"/>
            <a:ext cx="247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49499" y="2533477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4348697" y="3170206"/>
            <a:ext cx="554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81812" y="3883304"/>
            <a:ext cx="512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13840" y="450774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4406727" y="5149684"/>
            <a:ext cx="540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8028" y="5840069"/>
            <a:ext cx="1765010" cy="702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29422" y="5840069"/>
            <a:ext cx="1036630" cy="702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145771" y="5839094"/>
            <a:ext cx="1016533" cy="702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968932" y="410351"/>
            <a:ext cx="775635" cy="641383"/>
          </a:xfrm>
          <a:prstGeom prst="rect">
            <a:avLst/>
          </a:prstGeom>
          <a:solidFill>
            <a:srgbClr val="FAF1D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968932" y="1052069"/>
            <a:ext cx="775635" cy="621690"/>
          </a:xfrm>
          <a:prstGeom prst="rect">
            <a:avLst/>
          </a:prstGeom>
          <a:solidFill>
            <a:srgbClr val="DBF4C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84944" y="5806854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13-3=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8173" y="584295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81367" y="5801468"/>
            <a:ext cx="545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4151" y="10129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04333" y="35205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22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36" y="731255"/>
            <a:ext cx="1518082" cy="1550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29" y="2723409"/>
            <a:ext cx="1448244" cy="1479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3" y="731255"/>
            <a:ext cx="1523689" cy="1562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71" y="731255"/>
            <a:ext cx="1532797" cy="1565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99" y="2696686"/>
            <a:ext cx="1483967" cy="1515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69" y="2664781"/>
            <a:ext cx="1483967" cy="151560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47109"/>
              </p:ext>
            </p:extLst>
          </p:nvPr>
        </p:nvGraphicFramePr>
        <p:xfrm>
          <a:off x="2094013" y="5275613"/>
          <a:ext cx="4833260" cy="1012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8315">
                  <a:extLst>
                    <a:ext uri="{9D8B030D-6E8A-4147-A177-3AD203B41FA5}">
                      <a16:colId xmlns:a16="http://schemas.microsoft.com/office/drawing/2014/main" val="2583420699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2271789507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441707133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691800443"/>
                    </a:ext>
                  </a:extLst>
                </a:gridCol>
              </a:tblGrid>
              <a:tr h="1012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9861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63298" y="542785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556" y="542785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8318" y="542785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828" y="5427856"/>
            <a:ext cx="64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118170" y="718863"/>
            <a:ext cx="1522270" cy="1562843"/>
            <a:chOff x="2265729" y="731254"/>
            <a:chExt cx="1572024" cy="160554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729" y="731254"/>
              <a:ext cx="1572024" cy="160554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2667000" y="1866900"/>
              <a:ext cx="790575" cy="361950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05950" y="1817042"/>
              <a:ext cx="3978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86" y="731255"/>
            <a:ext cx="1559252" cy="15924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3" y="2664781"/>
            <a:ext cx="1474657" cy="15061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52" y="2707169"/>
            <a:ext cx="1464145" cy="14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3534</TotalTime>
  <Words>223</Words>
  <Application>Microsoft Office PowerPoint</Application>
  <PresentationFormat>Экран (4:3)</PresentationFormat>
  <Paragraphs>210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Загадки Заполярья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Кольского полуострова</dc:title>
  <dc:creator>Татьяна Лаврентьева</dc:creator>
  <cp:lastModifiedBy>Татьяна Лаврентьева</cp:lastModifiedBy>
  <cp:revision>83</cp:revision>
  <dcterms:created xsi:type="dcterms:W3CDTF">2020-02-02T13:58:09Z</dcterms:created>
  <dcterms:modified xsi:type="dcterms:W3CDTF">2020-03-23T18:15:33Z</dcterms:modified>
</cp:coreProperties>
</file>