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0" r:id="rId3"/>
    <p:sldId id="294" r:id="rId4"/>
    <p:sldId id="295" r:id="rId5"/>
    <p:sldId id="272" r:id="rId6"/>
    <p:sldId id="291" r:id="rId7"/>
    <p:sldId id="273" r:id="rId8"/>
    <p:sldId id="275" r:id="rId9"/>
    <p:sldId id="274" r:id="rId10"/>
    <p:sldId id="276" r:id="rId11"/>
    <p:sldId id="300" r:id="rId12"/>
    <p:sldId id="278" r:id="rId13"/>
    <p:sldId id="301" r:id="rId14"/>
    <p:sldId id="299" r:id="rId15"/>
    <p:sldId id="297" r:id="rId16"/>
    <p:sldId id="283" r:id="rId17"/>
    <p:sldId id="292" r:id="rId18"/>
    <p:sldId id="284" r:id="rId19"/>
    <p:sldId id="298" r:id="rId20"/>
    <p:sldId id="285" r:id="rId21"/>
    <p:sldId id="282" r:id="rId22"/>
    <p:sldId id="286" r:id="rId23"/>
    <p:sldId id="289" r:id="rId24"/>
    <p:sldId id="28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A3B-533E-4914-90AE-D421AE324277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C2A21C2-4843-420B-83F2-C2B49FC5F1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A3B-533E-4914-90AE-D421AE324277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1C2-4843-420B-83F2-C2B49FC5F1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A3B-533E-4914-90AE-D421AE324277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1C2-4843-420B-83F2-C2B49FC5F1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A3B-533E-4914-90AE-D421AE324277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C2A21C2-4843-420B-83F2-C2B49FC5F1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A3B-533E-4914-90AE-D421AE324277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1C2-4843-420B-83F2-C2B49FC5F1D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A3B-533E-4914-90AE-D421AE324277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1C2-4843-420B-83F2-C2B49FC5F1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A3B-533E-4914-90AE-D421AE324277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C2A21C2-4843-420B-83F2-C2B49FC5F1D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A3B-533E-4914-90AE-D421AE324277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1C2-4843-420B-83F2-C2B49FC5F1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A3B-533E-4914-90AE-D421AE324277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1C2-4843-420B-83F2-C2B49FC5F1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A3B-533E-4914-90AE-D421AE324277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1C2-4843-420B-83F2-C2B49FC5F1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A3B-533E-4914-90AE-D421AE324277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1C2-4843-420B-83F2-C2B49FC5F1D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011CA3B-533E-4914-90AE-D421AE324277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C2A21C2-4843-420B-83F2-C2B49FC5F1D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www.eduard-isakov.ru/sites/default/files/pictures/9_dkabr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056" cy="684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53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00igr.net/up/datas/218150/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71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71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Герой Российской Федерации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779912" y="1600200"/>
            <a:ext cx="5211688" cy="4724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/>
              <a:t>Государственная награда Российской Федерации – высшее звание, присваиваемое за заслуги перед государством и народом, связанные с совершением геройского подвига.</a:t>
            </a:r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  Герою Российской Федерации вручается знак особого отличия -  медаль Золотая звезда</a:t>
            </a:r>
          </a:p>
          <a:p>
            <a:endParaRPr lang="ru-RU" dirty="0"/>
          </a:p>
        </p:txBody>
      </p:sp>
      <p:pic>
        <p:nvPicPr>
          <p:cNvPr id="5" name="Picture 2" descr="https://ds03.infourok.ru/uploads/ex/127b/0003cf82-9051c4fc/img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3" t="12116" r="57242" b="16223"/>
          <a:stretch/>
        </p:blipFill>
        <p:spPr bwMode="auto">
          <a:xfrm>
            <a:off x="251520" y="1412776"/>
            <a:ext cx="2982910" cy="522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61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ages.myshared.ru/6/555727/slide_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8" t="3365" r="3485" b="7132"/>
          <a:stretch/>
        </p:blipFill>
        <p:spPr bwMode="auto">
          <a:xfrm>
            <a:off x="29018" y="62384"/>
            <a:ext cx="9114982" cy="663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01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207" y="0"/>
            <a:ext cx="8686800" cy="84124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Афганская война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http://news.vit.net.ua/storage/images/news_afgan_201002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79015"/>
            <a:ext cx="8018820" cy="582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5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photo-191-2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1805"/>
          <a:stretch/>
        </p:blipFill>
        <p:spPr bwMode="auto">
          <a:xfrm>
            <a:off x="-22239" y="28631"/>
            <a:ext cx="9144000" cy="682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62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686800" cy="84124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Чеченская война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C:\Users\Елена\Desktop\24648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" r="1928"/>
          <a:stretch/>
        </p:blipFill>
        <p:spPr bwMode="auto">
          <a:xfrm>
            <a:off x="251519" y="1556792"/>
            <a:ext cx="8736083" cy="489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58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848872" cy="588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7948" y="-171400"/>
            <a:ext cx="5436096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Трагедия Беслана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93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\Desktop\im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74" y="-18731"/>
            <a:ext cx="9168974" cy="687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62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" y="0"/>
            <a:ext cx="7643192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Александр Прохоренко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1\Desktop\inx960x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1"/>
            <a:ext cx="9144000" cy="593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9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4124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Роман </a:t>
            </a:r>
            <a:r>
              <a:rPr lang="ru-RU" b="1" dirty="0" err="1" smtClean="0">
                <a:solidFill>
                  <a:srgbClr val="FF0000"/>
                </a:solidFill>
              </a:rPr>
              <a:t>Филипов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Елена\Desktop\Филипов,_Роман_Николаевич.jpe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r="2561"/>
          <a:stretch/>
        </p:blipFill>
        <p:spPr bwMode="auto">
          <a:xfrm>
            <a:off x="395536" y="908721"/>
            <a:ext cx="8429067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21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Т ГЕРОЕВ БЫЛЫХ ВРЕМЁН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12576" y="0"/>
            <a:ext cx="9844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8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476" y="58879"/>
            <a:ext cx="8229600" cy="993857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Марина Плотникова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100" name="Picture 4" descr="https://pbs.twimg.com/media/DIGC4ZaXsAA1ip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 r="6651"/>
          <a:stretch/>
        </p:blipFill>
        <p:spPr bwMode="auto">
          <a:xfrm>
            <a:off x="15520" y="1052736"/>
            <a:ext cx="9210247" cy="57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0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ima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9" t="3820" r="3942" b="3864"/>
          <a:stretch/>
        </p:blipFill>
        <p:spPr bwMode="auto">
          <a:xfrm>
            <a:off x="0" y="1"/>
            <a:ext cx="9144000" cy="687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42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856"/>
            <a:ext cx="5832648" cy="157927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Данил Садыков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170" name="Picture 2" descr="https://fs00.infourok.ru/images/doc/214/244163/img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7" t="5395" r="12172" b="16283"/>
          <a:stretch/>
        </p:blipFill>
        <p:spPr bwMode="auto">
          <a:xfrm>
            <a:off x="323528" y="1440873"/>
            <a:ext cx="6220691" cy="526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\Desktop\img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7" t="43232" r="2728" b="33334"/>
          <a:stretch/>
        </p:blipFill>
        <p:spPr bwMode="auto">
          <a:xfrm>
            <a:off x="6062883" y="116632"/>
            <a:ext cx="2952328" cy="220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38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esktop\img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5950" r="3181" b="13445"/>
          <a:stretch/>
        </p:blipFill>
        <p:spPr bwMode="auto">
          <a:xfrm>
            <a:off x="0" y="0"/>
            <a:ext cx="9217260" cy="688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eizvesten-zvuk-metronoma-na-minutu-molchaniy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2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esktop\pochtili-pamyat-tragedi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" y="803"/>
            <a:ext cx="9142931" cy="685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05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www.eduard-isakov.ru/sites/default/files/pictures/9_dkabr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056" cy="684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35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g.io.ua/img_aa/large/1664/87/1664878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G:\День героев Отечества\166487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412" y="7936"/>
            <a:ext cx="5639900" cy="681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83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042792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Екатерина</a:t>
            </a:r>
            <a:r>
              <a:rPr lang="en-US" b="1" dirty="0" smtClean="0">
                <a:solidFill>
                  <a:srgbClr val="FF0000"/>
                </a:solidFill>
              </a:rPr>
              <a:t> II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from-ua.com/upload/articles/2017/10/06/large/1507311766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873"/>
            <a:ext cx="5985519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hert-poberi.ru/wp-content/uploads/proga/111/images1/201708/igor2-21081718554155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713" y="26965"/>
            <a:ext cx="4113419" cy="354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89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158417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/>
              </a:rPr>
              <a:t>кавалеры </a:t>
            </a:r>
            <a:r>
              <a:rPr lang="ru-RU" b="1" dirty="0" err="1" smtClean="0">
                <a:solidFill>
                  <a:srgbClr val="FF0000"/>
                </a:solidFill>
                <a:effectLst/>
              </a:rPr>
              <a:t>ордена</a:t>
            </a:r>
            <a:r>
              <a:rPr lang="ru-RU" b="1" dirty="0" err="1">
                <a:solidFill>
                  <a:srgbClr val="FF0000"/>
                </a:solidFill>
                <a:effectLst/>
              </a:rPr>
              <a:t>Святого</a:t>
            </a:r>
            <a:r>
              <a:rPr lang="ru-RU" b="1" dirty="0">
                <a:solidFill>
                  <a:srgbClr val="FF0000"/>
                </a:solidFill>
                <a:effectLst/>
              </a:rPr>
              <a:t> Великомученика и Победоносца Георгия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C:\Users\Елена\Desktop\Кавалеры ордена Св.Георгия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5"/>
            <a:ext cx="9144000" cy="3744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087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4124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Герой Советского Союза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://vestikavkaza.ru/upload/nvk/2014_Sep/V-Nalchike-uvekovechat-pamyat-trekh-Geroev-Sovetskogo-Soyuz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355732" cy="57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60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753" y="149439"/>
            <a:ext cx="5366351" cy="193569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Первые Герои </a:t>
            </a:r>
            <a:r>
              <a:rPr lang="ru-RU" sz="2800" dirty="0">
                <a:solidFill>
                  <a:srgbClr val="FF0000"/>
                </a:solidFill>
              </a:rPr>
              <a:t>были семь летчиков, спасших со льдины в Чукотском море экипаж ледокола «Челюскин</a:t>
            </a:r>
            <a:r>
              <a:rPr lang="ru-RU" sz="3200" dirty="0"/>
              <a:t>»</a:t>
            </a:r>
          </a:p>
        </p:txBody>
      </p:sp>
      <p:pic>
        <p:nvPicPr>
          <p:cNvPr id="3" name="Picture 4" descr="http://mtdata.ru/u19/photo728C/20171096887-0/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71" y="2192419"/>
            <a:ext cx="9001000" cy="465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illustrators.ru/uploads/illustration/image/878671/main_Chelusk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8646"/>
            <a:ext cx="3502649" cy="196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56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fs00.infourok.ru/images/doc/230/64472/1/img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t="5428" r="4542" b="5077"/>
          <a:stretch/>
        </p:blipFill>
        <p:spPr bwMode="auto">
          <a:xfrm>
            <a:off x="12784" y="1"/>
            <a:ext cx="9356431" cy="685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5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541</TotalTime>
  <Words>79</Words>
  <Application>Microsoft Office PowerPoint</Application>
  <PresentationFormat>Экран (4:3)</PresentationFormat>
  <Paragraphs>14</Paragraphs>
  <Slides>24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Екатерина II </vt:lpstr>
      <vt:lpstr>кавалеры орденаСвятого Великомученика и Победоносца Георгия</vt:lpstr>
      <vt:lpstr>Герой Советского Союза</vt:lpstr>
      <vt:lpstr>Первые Герои были семь летчиков, спасших со льдины в Чукотском море экипаж ледокола «Челюскин»</vt:lpstr>
      <vt:lpstr>Презентация PowerPoint</vt:lpstr>
      <vt:lpstr>Презентация PowerPoint</vt:lpstr>
      <vt:lpstr>Герой Российской Федерации</vt:lpstr>
      <vt:lpstr>Презентация PowerPoint</vt:lpstr>
      <vt:lpstr>Афганская война</vt:lpstr>
      <vt:lpstr>Презентация PowerPoint</vt:lpstr>
      <vt:lpstr>Чеченская война</vt:lpstr>
      <vt:lpstr>Трагедия Беслана</vt:lpstr>
      <vt:lpstr>Презентация PowerPoint</vt:lpstr>
      <vt:lpstr>Александр Прохоренко</vt:lpstr>
      <vt:lpstr>Роман Филипов</vt:lpstr>
      <vt:lpstr>Марина Плотникова</vt:lpstr>
      <vt:lpstr>Презентация PowerPoint</vt:lpstr>
      <vt:lpstr>Данил Садыков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34</cp:revision>
  <dcterms:created xsi:type="dcterms:W3CDTF">2016-12-08T14:57:50Z</dcterms:created>
  <dcterms:modified xsi:type="dcterms:W3CDTF">2018-03-20T11:21:52Z</dcterms:modified>
</cp:coreProperties>
</file>