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75" r:id="rId3"/>
    <p:sldId id="295" r:id="rId4"/>
    <p:sldId id="291" r:id="rId5"/>
    <p:sldId id="303" r:id="rId6"/>
    <p:sldId id="302" r:id="rId7"/>
    <p:sldId id="308" r:id="rId8"/>
    <p:sldId id="300" r:id="rId9"/>
    <p:sldId id="287" r:id="rId10"/>
    <p:sldId id="290" r:id="rId11"/>
    <p:sldId id="30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5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2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1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9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38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7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3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5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1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8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43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E0AB3-DCC8-4194-B567-7C973F247C69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1E72F-2F2D-426C-924A-CE7A8249D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0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9 мая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7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ечный огонь - четыре минуты огня - минута тишин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9 мая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7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cool-pictures.su/_ph/55/2/538802165.gif?14164750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ДВИГ ВО ИМЯ МИРА - The great Patriotic w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9 ма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uzotkrytka.narod.ru/9maya/4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к называлось в СССР письмо с фронт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9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Ягоды годжи победа в великой отечественной войне картинки Худеем вместе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29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3132471"/>
            <a:ext cx="7245228" cy="3725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235818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ебо, внешний, челове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/>
          <a:stretch/>
        </p:blipFill>
        <p:spPr>
          <a:xfrm>
            <a:off x="0" y="4069216"/>
            <a:ext cx="4078705" cy="2788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7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bestgif.su/_ph/37/2/91836204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9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0</Words>
  <Application>Microsoft Office PowerPoint</Application>
  <PresentationFormat>Широкоэкранный</PresentationFormat>
  <Paragraphs>0</Paragraphs>
  <Slides>11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Oppri</dc:creator>
  <cp:lastModifiedBy>Oppri</cp:lastModifiedBy>
  <cp:revision>36</cp:revision>
  <dcterms:created xsi:type="dcterms:W3CDTF">2015-05-07T18:35:06Z</dcterms:created>
  <dcterms:modified xsi:type="dcterms:W3CDTF">2020-04-09T14:05:11Z</dcterms:modified>
</cp:coreProperties>
</file>