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56" r:id="rId3"/>
    <p:sldId id="257" r:id="rId4"/>
    <p:sldId id="267" r:id="rId5"/>
    <p:sldId id="269" r:id="rId6"/>
    <p:sldId id="284" r:id="rId7"/>
    <p:sldId id="275" r:id="rId8"/>
    <p:sldId id="289" r:id="rId9"/>
    <p:sldId id="283" r:id="rId10"/>
    <p:sldId id="268" r:id="rId11"/>
    <p:sldId id="263" r:id="rId12"/>
    <p:sldId id="290" r:id="rId13"/>
    <p:sldId id="286" r:id="rId14"/>
    <p:sldId id="287" r:id="rId15"/>
    <p:sldId id="273" r:id="rId16"/>
    <p:sldId id="277" r:id="rId17"/>
    <p:sldId id="261" r:id="rId18"/>
    <p:sldId id="279" r:id="rId19"/>
    <p:sldId id="271" r:id="rId20"/>
    <p:sldId id="28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434" y="-9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AFB67-93DD-4246-B941-832055227404}" type="datetimeFigureOut">
              <a:rPr lang="ru-RU" smtClean="0"/>
              <a:t>01.05.2017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FB254D3-4E54-42A6-9906-884D760638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AFB67-93DD-4246-B941-832055227404}" type="datetimeFigureOut">
              <a:rPr lang="ru-RU" smtClean="0"/>
              <a:t>01.05.2017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54D3-4E54-42A6-9906-884D760638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AFB67-93DD-4246-B941-832055227404}" type="datetimeFigureOut">
              <a:rPr lang="ru-RU" smtClean="0"/>
              <a:t>01.05.2017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54D3-4E54-42A6-9906-884D760638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AFB67-93DD-4246-B941-832055227404}" type="datetimeFigureOut">
              <a:rPr lang="ru-RU" smtClean="0"/>
              <a:t>01.05.2017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FB254D3-4E54-42A6-9906-884D760638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AFB67-93DD-4246-B941-832055227404}" type="datetimeFigureOut">
              <a:rPr lang="ru-RU" smtClean="0"/>
              <a:t>01.05.2017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54D3-4E54-42A6-9906-884D7606384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AFB67-93DD-4246-B941-832055227404}" type="datetimeFigureOut">
              <a:rPr lang="ru-RU" smtClean="0"/>
              <a:t>01.05.2017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54D3-4E54-42A6-9906-884D760638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AFB67-93DD-4246-B941-832055227404}" type="datetimeFigureOut">
              <a:rPr lang="ru-RU" smtClean="0"/>
              <a:t>01.05.2017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FFB254D3-4E54-42A6-9906-884D7606384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AFB67-93DD-4246-B941-832055227404}" type="datetimeFigureOut">
              <a:rPr lang="ru-RU" smtClean="0"/>
              <a:t>01.05.2017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54D3-4E54-42A6-9906-884D760638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AFB67-93DD-4246-B941-832055227404}" type="datetimeFigureOut">
              <a:rPr lang="ru-RU" smtClean="0"/>
              <a:t>01.05.2017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54D3-4E54-42A6-9906-884D760638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AFB67-93DD-4246-B941-832055227404}" type="datetimeFigureOut">
              <a:rPr lang="ru-RU" smtClean="0"/>
              <a:t>01.05.2017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54D3-4E54-42A6-9906-884D760638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AFB67-93DD-4246-B941-832055227404}" type="datetimeFigureOut">
              <a:rPr lang="ru-RU" smtClean="0"/>
              <a:t>01.05.2017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54D3-4E54-42A6-9906-884D7606384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FEAFB67-93DD-4246-B941-832055227404}" type="datetimeFigureOut">
              <a:rPr lang="ru-RU" smtClean="0"/>
              <a:t>01.05.2017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FB254D3-4E54-42A6-9906-884D7606384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Свиридов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0" t="62909"/>
          <a:stretch/>
        </p:blipFill>
        <p:spPr bwMode="auto">
          <a:xfrm>
            <a:off x="-32048" y="4005064"/>
            <a:ext cx="9144000" cy="326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:\Свиридов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74"/>
          <a:stretch/>
        </p:blipFill>
        <p:spPr bwMode="auto">
          <a:xfrm>
            <a:off x="0" y="0"/>
            <a:ext cx="9144000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:\Свиридов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3" t="10648" r="16022" b="83585"/>
          <a:stretch/>
        </p:blipFill>
        <p:spPr bwMode="auto">
          <a:xfrm>
            <a:off x="2411760" y="55180"/>
            <a:ext cx="5184576" cy="49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:\Свиридов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3" t="10648" r="16022" b="83585"/>
          <a:stretch/>
        </p:blipFill>
        <p:spPr bwMode="auto">
          <a:xfrm>
            <a:off x="2859133" y="548680"/>
            <a:ext cx="4464496" cy="49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:\Свиридов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3" t="10648" r="16022" b="83585"/>
          <a:stretch/>
        </p:blipFill>
        <p:spPr bwMode="auto">
          <a:xfrm>
            <a:off x="3347864" y="1042180"/>
            <a:ext cx="3672408" cy="49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87824" y="301930"/>
            <a:ext cx="43924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Детская филармония – школьный проект «Дети-детям»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1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belcanto.ru/media/images/uploaded/131117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362" y="1507557"/>
            <a:ext cx="3867295" cy="5213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61007"/>
            <a:ext cx="811894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Творческий диалог: </a:t>
            </a:r>
          </a:p>
          <a:p>
            <a:pPr algn="ctr"/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Г. Свиридов и С. Есенин</a:t>
            </a:r>
            <a:endParaRPr lang="ru-RU" sz="44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Георгий В. Свиридов (1915-199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3527" y="1967941"/>
            <a:ext cx="3960440" cy="48900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44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mediasubs.ru/group/uploads/za/zabugore/image2/4NzNkMjM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358" b="29447"/>
          <a:stretch/>
        </p:blipFill>
        <p:spPr bwMode="auto">
          <a:xfrm>
            <a:off x="14527" y="0"/>
            <a:ext cx="91932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25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Свиридов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0" t="62909"/>
          <a:stretch/>
        </p:blipFill>
        <p:spPr bwMode="auto">
          <a:xfrm>
            <a:off x="-32048" y="4005064"/>
            <a:ext cx="9144000" cy="326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:\Свиридов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74"/>
          <a:stretch/>
        </p:blipFill>
        <p:spPr bwMode="auto">
          <a:xfrm>
            <a:off x="0" y="0"/>
            <a:ext cx="9144000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:\Свиридов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3" t="10648" r="16022" b="83585"/>
          <a:stretch/>
        </p:blipFill>
        <p:spPr bwMode="auto">
          <a:xfrm>
            <a:off x="2411760" y="55180"/>
            <a:ext cx="5184576" cy="49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:\Свиридов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3" t="10648" r="16022" b="83585"/>
          <a:stretch/>
        </p:blipFill>
        <p:spPr bwMode="auto">
          <a:xfrm>
            <a:off x="2859133" y="548680"/>
            <a:ext cx="4464496" cy="49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:\Свиридов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3" t="10648" r="16022" b="83585"/>
          <a:stretch/>
        </p:blipFill>
        <p:spPr bwMode="auto">
          <a:xfrm>
            <a:off x="3347864" y="1042180"/>
            <a:ext cx="3672408" cy="49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87824" y="301930"/>
            <a:ext cx="43924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Детская филармония – школьный проект «Дети-детям»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89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playcast.ru/uploads/2013/05/08/53298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36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Свиридов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0" t="62909"/>
          <a:stretch/>
        </p:blipFill>
        <p:spPr bwMode="auto">
          <a:xfrm>
            <a:off x="-32048" y="4005064"/>
            <a:ext cx="9144000" cy="326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:\Свиридов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74"/>
          <a:stretch/>
        </p:blipFill>
        <p:spPr bwMode="auto">
          <a:xfrm>
            <a:off x="0" y="0"/>
            <a:ext cx="9144000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:\Свиридов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3" t="10648" r="16022" b="83585"/>
          <a:stretch/>
        </p:blipFill>
        <p:spPr bwMode="auto">
          <a:xfrm>
            <a:off x="2411760" y="55180"/>
            <a:ext cx="5184576" cy="49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:\Свиридов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3" t="10648" r="16022" b="83585"/>
          <a:stretch/>
        </p:blipFill>
        <p:spPr bwMode="auto">
          <a:xfrm>
            <a:off x="2859133" y="548680"/>
            <a:ext cx="4464496" cy="49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:\Свиридов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3" t="10648" r="16022" b="83585"/>
          <a:stretch/>
        </p:blipFill>
        <p:spPr bwMode="auto">
          <a:xfrm>
            <a:off x="3347864" y="1042180"/>
            <a:ext cx="3672408" cy="49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87824" y="301930"/>
            <a:ext cx="43924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Детская филармония – школьный проект «Дети-детям»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31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uslania.com/pictures/big/97906600610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343" y="62986"/>
            <a:ext cx="4785221" cy="67950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2015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fs00.infourok.ru/images/doc/254/259589/img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8" r="17314" b="5901"/>
          <a:stretch/>
        </p:blipFill>
        <p:spPr bwMode="auto">
          <a:xfrm>
            <a:off x="0" y="0"/>
            <a:ext cx="9132349" cy="666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fs00.infourok.ru/images/doc/254/259589/img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9" t="26743" r="22682" b="67969"/>
          <a:stretch/>
        </p:blipFill>
        <p:spPr bwMode="auto">
          <a:xfrm>
            <a:off x="5580112" y="311755"/>
            <a:ext cx="2969792" cy="149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fs00.infourok.ru/images/doc/254/259589/img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9" t="26743" r="22682" b="67969"/>
          <a:stretch/>
        </p:blipFill>
        <p:spPr bwMode="auto">
          <a:xfrm>
            <a:off x="0" y="5013176"/>
            <a:ext cx="9132347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54086" y="5335423"/>
            <a:ext cx="79958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Болдино.</a:t>
            </a:r>
          </a:p>
          <a:p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Музей А.С. 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</a:t>
            </a: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ушкина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65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tunnel.ru/i/post/22/223243/1324026216190770_ori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" t="2273" r="3002" b="3608"/>
          <a:stretch/>
        </p:blipFill>
        <p:spPr bwMode="auto">
          <a:xfrm>
            <a:off x="0" y="21274"/>
            <a:ext cx="9144000" cy="683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22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3.bp.blogspot.com/-EggGSHr_hbc/T-SkyX1kx5I/AAAAAAAAFYI/vBdP_WflM24/s1600/Nikolai+Sverchkov+-+A+Troika+in+a+Blizzar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2" b="6867"/>
          <a:stretch/>
        </p:blipFill>
        <p:spPr bwMode="auto">
          <a:xfrm>
            <a:off x="0" y="0"/>
            <a:ext cx="92274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24165"/>
            <a:ext cx="90730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«На дворе была метель. Ветер выл.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Ставни тряслись и стучали. </a:t>
            </a:r>
          </a:p>
          <a:p>
            <a:pPr algn="ctr"/>
            <a:r>
              <a:rPr lang="ru-RU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Метель не 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утихала. Всё казалось печальным предзнаменованием…»</a:t>
            </a:r>
          </a:p>
        </p:txBody>
      </p:sp>
    </p:spTree>
    <p:extLst>
      <p:ext uri="{BB962C8B-B14F-4D97-AF65-F5344CB8AC3E}">
        <p14:creationId xmlns:p14="http://schemas.microsoft.com/office/powerpoint/2010/main" val="208218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strelaua.com/2013/images/stories/11_12/58_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98" y="-8247"/>
            <a:ext cx="9149498" cy="69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87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221751"/>
            <a:ext cx="8784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Георгий 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</a:t>
            </a: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асильевич Свиридов 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67944" y="968534"/>
            <a:ext cx="50760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(1915-1998)</a:t>
            </a:r>
          </a:p>
          <a:p>
            <a:endParaRPr lang="ru-RU" sz="3600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композитор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пианист</a:t>
            </a:r>
            <a:endParaRPr lang="ru-RU" sz="36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11960" y="4365104"/>
            <a:ext cx="474438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«Моя музыка – </a:t>
            </a:r>
            <a:endParaRPr lang="ru-RU" sz="4000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это 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лучшее, </a:t>
            </a:r>
            <a:endParaRPr lang="ru-RU" sz="4000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что 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есть во мне»</a:t>
            </a:r>
          </a:p>
        </p:txBody>
      </p:sp>
      <p:pic>
        <p:nvPicPr>
          <p:cNvPr id="6146" name="Picture 2" descr="http://tanjune.ru/uploads/images/georgij_sviridov_iv_malenkij_fokstrot_suita_vremja_vperjo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425521"/>
            <a:ext cx="3888433" cy="51845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47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Свиридов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0" t="62909"/>
          <a:stretch/>
        </p:blipFill>
        <p:spPr bwMode="auto">
          <a:xfrm>
            <a:off x="-32048" y="4005064"/>
            <a:ext cx="9144000" cy="326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:\Свиридов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74"/>
          <a:stretch/>
        </p:blipFill>
        <p:spPr bwMode="auto">
          <a:xfrm>
            <a:off x="0" y="0"/>
            <a:ext cx="9144000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:\Свиридов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3" t="10648" r="16022" b="83585"/>
          <a:stretch/>
        </p:blipFill>
        <p:spPr bwMode="auto">
          <a:xfrm>
            <a:off x="2411760" y="55180"/>
            <a:ext cx="5184576" cy="49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:\Свиридов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3" t="10648" r="16022" b="83585"/>
          <a:stretch/>
        </p:blipFill>
        <p:spPr bwMode="auto">
          <a:xfrm>
            <a:off x="2859133" y="548680"/>
            <a:ext cx="4464496" cy="49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:\Свиридов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3" t="10648" r="16022" b="83585"/>
          <a:stretch/>
        </p:blipFill>
        <p:spPr bwMode="auto">
          <a:xfrm>
            <a:off x="3347864" y="1042180"/>
            <a:ext cx="3672408" cy="49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87824" y="301930"/>
            <a:ext cx="43924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Детская филармония – школьный проект «Дети-детям»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31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9769" y="260648"/>
            <a:ext cx="76328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Дом-музей Г.В. 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</a:t>
            </a: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виридова</a:t>
            </a:r>
          </a:p>
          <a:p>
            <a:pPr algn="ctr"/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</a:t>
            </a: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Курск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 descr="http://to-world-travel.ru/img/2015/042609/46351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5" r="5163" b="15315"/>
          <a:stretch/>
        </p:blipFill>
        <p:spPr bwMode="auto">
          <a:xfrm>
            <a:off x="933851" y="1584087"/>
            <a:ext cx="7347140" cy="51596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32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Георгий В. Свиридов (1915-199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512" y="2132524"/>
            <a:ext cx="3814167" cy="47094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27766" y="46749"/>
            <a:ext cx="74888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Творческий диалог: </a:t>
            </a:r>
          </a:p>
          <a:p>
            <a:pPr algn="ctr"/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Г. Свиридов и А</a:t>
            </a: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 Пушкин </a:t>
            </a:r>
          </a:p>
        </p:txBody>
      </p:sp>
      <p:pic>
        <p:nvPicPr>
          <p:cNvPr id="11270" name="Picture 6" descr="http://whatshappeningtz.com/wp-content/uploads/2015/06/01-11.06-Photo-exhibition-A.S.Pushki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9"/>
          <a:stretch/>
        </p:blipFill>
        <p:spPr bwMode="auto">
          <a:xfrm>
            <a:off x="4858481" y="1700808"/>
            <a:ext cx="3909843" cy="45741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2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sfondipanorami.com/sfondi/gallerie/neve/galleria15/neve%20(11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13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decoupage.in.ua/uploads/users/3/photos/1224/normal_105558820_large_U1mjz73TGq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832"/>
            <a:ext cx="9144000" cy="698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74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07" y="0"/>
            <a:ext cx="95050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Г. Свиридов </a:t>
            </a:r>
          </a:p>
          <a:p>
            <a:pPr algn="ctr"/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«Пушкинский венок»</a:t>
            </a:r>
          </a:p>
          <a:p>
            <a:pPr algn="ctr"/>
            <a:endParaRPr lang="ru-RU" sz="40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4" name="Picture 4" descr="http://yar-pk.edu.yar.ru/data/images/1265_w300_h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30662"/>
            <a:ext cx="7298452" cy="53273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98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Свиридов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0" t="62909"/>
          <a:stretch/>
        </p:blipFill>
        <p:spPr bwMode="auto">
          <a:xfrm>
            <a:off x="-32048" y="4005064"/>
            <a:ext cx="9144000" cy="326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:\Свиридов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74"/>
          <a:stretch/>
        </p:blipFill>
        <p:spPr bwMode="auto">
          <a:xfrm>
            <a:off x="0" y="0"/>
            <a:ext cx="9144000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:\Свиридов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3" t="10648" r="16022" b="83585"/>
          <a:stretch/>
        </p:blipFill>
        <p:spPr bwMode="auto">
          <a:xfrm>
            <a:off x="2411760" y="55180"/>
            <a:ext cx="5184576" cy="49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:\Свиридов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3" t="10648" r="16022" b="83585"/>
          <a:stretch/>
        </p:blipFill>
        <p:spPr bwMode="auto">
          <a:xfrm>
            <a:off x="2859133" y="548680"/>
            <a:ext cx="4464496" cy="49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:\Свиридов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3" t="10648" r="16022" b="83585"/>
          <a:stretch/>
        </p:blipFill>
        <p:spPr bwMode="auto">
          <a:xfrm>
            <a:off x="3347864" y="1042180"/>
            <a:ext cx="3672408" cy="49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87824" y="301930"/>
            <a:ext cx="43924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Детская филармония – школьный проект «Дети-детям»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89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7823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Творческий диалог: </a:t>
            </a:r>
          </a:p>
          <a:p>
            <a:pPr algn="ctr"/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Г. Свиридов и </a:t>
            </a: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М. Лермонтов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Георгий В. Свиридов (1915-199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400" y="1484784"/>
            <a:ext cx="4137695" cy="51089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tvoysaratov.ru/images/upload/thumb/users/fcad6d6c68ac0bfd836ed6e24ef0032d_b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07413"/>
            <a:ext cx="4173978" cy="46636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35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801</TotalTime>
  <Words>136</Words>
  <Application>Microsoft Office PowerPoint</Application>
  <PresentationFormat>Экран (4:3)</PresentationFormat>
  <Paragraphs>27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Завуч</dc:creator>
  <cp:lastModifiedBy>МАМА</cp:lastModifiedBy>
  <cp:revision>34</cp:revision>
  <dcterms:created xsi:type="dcterms:W3CDTF">2015-11-12T09:16:14Z</dcterms:created>
  <dcterms:modified xsi:type="dcterms:W3CDTF">2017-04-30T21:30:54Z</dcterms:modified>
</cp:coreProperties>
</file>